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68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21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2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01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69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371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15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28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0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2664-A1B2-4E7E-84D3-3E669357EBB7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409C-D126-4B18-BFFD-88FF2234AA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59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897924" y="634314"/>
            <a:ext cx="3282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/>
              <a:t>Patrulje konkurranse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95632" y="1952368"/>
            <a:ext cx="102231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/>
              <a:t>Følgende øvelser skal gjennomføres : 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Montere sammen stormkjøkken og koke opp en nesten full kjele med vann- </a:t>
            </a:r>
            <a:r>
              <a:rPr lang="nb-NO" i="1" dirty="0" err="1">
                <a:solidFill>
                  <a:srgbClr val="FF0000"/>
                </a:solidFill>
              </a:rPr>
              <a:t>Peff</a:t>
            </a:r>
            <a:r>
              <a:rPr lang="nb-NO" i="1" dirty="0">
                <a:solidFill>
                  <a:srgbClr val="FF0000"/>
                </a:solidFill>
              </a:rPr>
              <a:t> gir beskjed når det koker (bobler i vannet)</a:t>
            </a:r>
            <a:r>
              <a:rPr lang="nb-NO" dirty="0">
                <a:solidFill>
                  <a:srgbClr val="FF0000"/>
                </a:solidFill>
              </a:rPr>
              <a:t>.</a:t>
            </a:r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Skaffe god nok ved og lage ett bål. Brenne av tauet- </a:t>
            </a:r>
            <a:r>
              <a:rPr lang="nb-NO" dirty="0">
                <a:solidFill>
                  <a:srgbClr val="FF0000"/>
                </a:solidFill>
              </a:rPr>
              <a:t>Peff gir beskjed når tauet har brent av.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Pionere opp en trefot. Se vedlagt bilde hvordan denne skal lages- følge bruksanvisning.  </a:t>
            </a:r>
          </a:p>
          <a:p>
            <a:endParaRPr lang="nb-NO" sz="2400" b="1" dirty="0">
              <a:solidFill>
                <a:srgbClr val="FF0000"/>
              </a:solidFill>
            </a:endParaRPr>
          </a:p>
          <a:p>
            <a:r>
              <a:rPr lang="nb-NO" sz="2400" b="1" dirty="0"/>
              <a:t>Det laget som først klarer å bli ferdig med disse oppgavene har vunnet. Husk at dette må gjøres sikkert og </a:t>
            </a:r>
            <a:r>
              <a:rPr lang="nb-NO" sz="2400" b="1" dirty="0">
                <a:solidFill>
                  <a:srgbClr val="FF0000"/>
                </a:solidFill>
              </a:rPr>
              <a:t>viktigst av alt er å samarbeide som en patrulje!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173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716692" y="148282"/>
            <a:ext cx="103467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u="sng" dirty="0"/>
              <a:t>PEFF</a:t>
            </a:r>
          </a:p>
          <a:p>
            <a:r>
              <a:rPr lang="nb-NO" dirty="0"/>
              <a:t>Dere skal gjøre noen oppgaver som er beskrevet under. Det gjelder å gjøre dette raskest mulig. Da må dere forberede dere på hvordan dere vil organisere patruljen deres. Oppmuntre dem og lede dem. Start med å finne frem utstyret som er listet opp under.</a:t>
            </a:r>
          </a:p>
          <a:p>
            <a:endParaRPr lang="nb-NO" u="sng" dirty="0"/>
          </a:p>
          <a:p>
            <a:r>
              <a:rPr lang="nb-NO" b="1" dirty="0"/>
              <a:t>Målet er å </a:t>
            </a:r>
            <a:r>
              <a:rPr lang="nb-NO" dirty="0"/>
              <a:t>øve på å lede andre. Hjelpe og oppmuntre de til å yte sitt ytterste. Sette dem til oppgaver de behersker.</a:t>
            </a:r>
          </a:p>
          <a:p>
            <a:endParaRPr lang="nb-NO" dirty="0"/>
          </a:p>
          <a:p>
            <a:r>
              <a:rPr lang="nb-NO" b="1" dirty="0"/>
              <a:t>Oppgaver: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b="1" dirty="0">
                <a:solidFill>
                  <a:srgbClr val="FF0000"/>
                </a:solidFill>
              </a:rPr>
              <a:t>Montere stormkjøkken &amp; koke opp en nesten full kjele med vann.</a:t>
            </a:r>
          </a:p>
          <a:p>
            <a:r>
              <a:rPr lang="nb-NO" b="1" dirty="0"/>
              <a:t>Utstyr</a:t>
            </a:r>
            <a:r>
              <a:rPr lang="nb-NO" dirty="0"/>
              <a:t>: Stormkjøkken, gass, fyrstikker, vann.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b="1" dirty="0">
                <a:solidFill>
                  <a:srgbClr val="FF0000"/>
                </a:solidFill>
              </a:rPr>
              <a:t>Lage ett bål og brenne av tauet.</a:t>
            </a:r>
          </a:p>
          <a:p>
            <a:r>
              <a:rPr lang="nb-NO" b="1" dirty="0"/>
              <a:t>Utstyr</a:t>
            </a:r>
            <a:r>
              <a:rPr lang="nb-NO" dirty="0"/>
              <a:t>: Øks, kniv, huggestabbe, ved, fyrstikker, lykt (hvis det er mørkt ute). </a:t>
            </a:r>
            <a:r>
              <a:rPr lang="nb-NO" i="1" dirty="0"/>
              <a:t>Tenn briketter / tennvæske skal ikke benyttes på denne oppgaven.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b="1" dirty="0">
                <a:solidFill>
                  <a:srgbClr val="FF0000"/>
                </a:solidFill>
              </a:rPr>
              <a:t>Pionere en trefot ut ifra bruksanvisning (korrekt knute).</a:t>
            </a:r>
          </a:p>
          <a:p>
            <a:r>
              <a:rPr lang="nb-NO" b="1" dirty="0"/>
              <a:t>Utstyr: </a:t>
            </a:r>
            <a:r>
              <a:rPr lang="nb-NO" dirty="0"/>
              <a:t>Tre raier, sag, tau, kniv og bruksanvisning. </a:t>
            </a:r>
          </a:p>
          <a:p>
            <a:endParaRPr lang="nb-NO" dirty="0"/>
          </a:p>
          <a:p>
            <a:r>
              <a:rPr lang="nb-NO" dirty="0"/>
              <a:t>Lykke til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093" y="4832877"/>
            <a:ext cx="1390215" cy="192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9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Vareberg</dc:creator>
  <cp:lastModifiedBy>Tore Vareberg</cp:lastModifiedBy>
  <cp:revision>10</cp:revision>
  <dcterms:created xsi:type="dcterms:W3CDTF">2017-11-27T19:08:59Z</dcterms:created>
  <dcterms:modified xsi:type="dcterms:W3CDTF">2021-10-05T07:04:04Z</dcterms:modified>
</cp:coreProperties>
</file>