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8" r:id="rId2"/>
    <p:sldId id="260" r:id="rId3"/>
    <p:sldId id="259" r:id="rId4"/>
    <p:sldId id="261" r:id="rId5"/>
    <p:sldId id="257" r:id="rId6"/>
    <p:sldId id="262" r:id="rId7"/>
  </p:sldIdLst>
  <p:sldSz cx="9144000" cy="6858000" type="screen4x3"/>
  <p:notesSz cx="6858000" cy="9144000"/>
  <p:custDataLst>
    <p:tags r:id="rId10"/>
  </p:custDataLst>
  <p:defaultTextStyle>
    <a:defPPr>
      <a:defRPr lang="nb-NO"/>
    </a:defPPr>
    <a:lvl1pPr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6578"/>
    <a:srgbClr val="E2E0CC"/>
    <a:srgbClr val="0A0D11"/>
    <a:srgbClr val="486B7F"/>
    <a:srgbClr val="436D88"/>
    <a:srgbClr val="68768B"/>
    <a:srgbClr val="EBEADD"/>
    <a:srgbClr val="D5D4D8"/>
    <a:srgbClr val="9E5458"/>
    <a:srgbClr val="D98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Mørk stil 1 – utheving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iddels stil 1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21787" autoAdjust="0"/>
    <p:restoredTop sz="93326" autoAdjust="0"/>
  </p:normalViewPr>
  <p:slideViewPr>
    <p:cSldViewPr>
      <p:cViewPr>
        <p:scale>
          <a:sx n="200" d="100"/>
          <a:sy n="200" d="100"/>
        </p:scale>
        <p:origin x="-48" y="-65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52400" y="86868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Georgia" pitchFamily="-128" charset="0"/>
              </a:defRPr>
            </a:lvl1pPr>
          </a:lstStyle>
          <a:p>
            <a:r>
              <a:rPr lang="nb-NO" altLang="nb-NO"/>
              <a:t>Norges speiderforbund</a:t>
            </a:r>
            <a:endParaRPr lang="nb-NO" altLang="nb-NO">
              <a:latin typeface="Arial" charset="0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eorgia" pitchFamily="-128" charset="0"/>
              </a:defRPr>
            </a:lvl1pPr>
          </a:lstStyle>
          <a:p>
            <a:fld id="{E6C0A662-4A18-4E72-BC09-4F247C1EB68F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648438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>
                <a:latin typeface="Georgia" pitchFamily="-128" charset="0"/>
              </a:defRPr>
            </a:lvl1pPr>
          </a:lstStyle>
          <a:p>
            <a:r>
              <a:rPr lang="nb-NO" altLang="nb-NO"/>
              <a:t>Norges speiderforbund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Georgia" pitchFamily="-128" charset="0"/>
              </a:defRPr>
            </a:lvl1pPr>
          </a:lstStyle>
          <a:p>
            <a:endParaRPr lang="nb-NO" altLang="nb-NO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 b="0">
                <a:latin typeface="Georgia" pitchFamily="-128" charset="0"/>
              </a:defRPr>
            </a:lvl1pPr>
          </a:lstStyle>
          <a:p>
            <a:r>
              <a:rPr lang="nb-NO" altLang="nb-NO"/>
              <a:t>Norges speiderforbund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Georgia" pitchFamily="-128" charset="0"/>
              </a:defRPr>
            </a:lvl1pPr>
          </a:lstStyle>
          <a:p>
            <a:fld id="{712C6B31-179C-4284-B780-8450341AEC9F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13368998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nb-NO" altLang="nb-NO"/>
              <a:t>Norges speiderforbund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nb-NO" altLang="nb-NO"/>
              <a:t>Norges speiderforbund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4A345C-0D66-4716-9561-F60A9CB7D408}" type="slidenum">
              <a:rPr lang="nb-NO" altLang="nb-NO"/>
              <a:pPr/>
              <a:t>5</a:t>
            </a:fld>
            <a:endParaRPr lang="nb-NO" altLang="nb-NO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257698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0" t="-278" r="11336" b="2044"/>
          <a:stretch/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pic>
        <p:nvPicPr>
          <p:cNvPr id="29767" name="Picture 71" descr="kloverlilj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5" y="145304"/>
            <a:ext cx="809625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0468" y="5805264"/>
            <a:ext cx="7886700" cy="72008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kstSylinder 2"/>
          <p:cNvSpPr txBox="1"/>
          <p:nvPr userDrawn="1"/>
        </p:nvSpPr>
        <p:spPr>
          <a:xfrm>
            <a:off x="179512" y="14427"/>
            <a:ext cx="31683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000" dirty="0">
                <a:solidFill>
                  <a:schemeClr val="bg1"/>
                </a:solidFill>
              </a:rPr>
              <a:t>Foto: Kjetil Jøssang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2515382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5790725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2057400"/>
            <a:ext cx="37338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24400" y="2057400"/>
            <a:ext cx="37338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16514098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2917801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233710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30760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0362910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8393070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-1"/>
            <a:ext cx="9144000" cy="6367859"/>
          </a:xfrm>
          <a:prstGeom prst="rect">
            <a:avLst/>
          </a:prstGeom>
          <a:solidFill>
            <a:srgbClr val="596578"/>
          </a:solidFill>
          <a:ln>
            <a:noFill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2422525" y="5105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9E8DB"/>
                </a:solidFill>
              </a14:hiddenFill>
            </a:ext>
            <a:ext uri="{91240B29-F687-4F45-9708-019B960494DF}">
              <a14:hiddenLine xmlns:a14="http://schemas.microsoft.com/office/drawing/2010/main" w="1905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 altLang="nb-NO"/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057400"/>
            <a:ext cx="7620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dirty="0"/>
              <a:t>Klikk for å redigere tekststiler i malen</a:t>
            </a:r>
          </a:p>
          <a:p>
            <a:pPr lvl="1"/>
            <a:r>
              <a:rPr lang="nb-NO" altLang="nb-NO" dirty="0"/>
              <a:t>Andre nivå</a:t>
            </a:r>
          </a:p>
          <a:p>
            <a:pPr lvl="2"/>
            <a:r>
              <a:rPr lang="nb-NO" altLang="nb-NO" dirty="0"/>
              <a:t>Tredje nivå</a:t>
            </a:r>
          </a:p>
          <a:p>
            <a:pPr lvl="3"/>
            <a:r>
              <a:rPr lang="nb-NO" altLang="nb-NO" dirty="0"/>
              <a:t>Fjerde nivå</a:t>
            </a:r>
          </a:p>
          <a:p>
            <a:pPr lvl="4"/>
            <a:r>
              <a:rPr lang="nb-NO" altLang="nb-NO" dirty="0"/>
              <a:t>Femte nivå</a:t>
            </a:r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-795" y="6454775"/>
            <a:ext cx="2895601" cy="403225"/>
          </a:xfrm>
          <a:prstGeom prst="rect">
            <a:avLst/>
          </a:prstGeom>
          <a:solidFill>
            <a:srgbClr val="596578"/>
          </a:solidFill>
          <a:ln>
            <a:noFill/>
          </a:ln>
          <a:effectLst/>
        </p:spPr>
        <p:txBody>
          <a:bodyPr wrap="none" anchor="ctr"/>
          <a:lstStyle/>
          <a:p>
            <a:endParaRPr lang="nb-NO"/>
          </a:p>
        </p:txBody>
      </p:sp>
      <p:pic>
        <p:nvPicPr>
          <p:cNvPr id="1061" name="Picture 37" descr="Norgesspeiderforbund_negativ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5" y="6397624"/>
            <a:ext cx="2817813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2971800" y="6454775"/>
            <a:ext cx="6172200" cy="403225"/>
          </a:xfrm>
          <a:prstGeom prst="rect">
            <a:avLst/>
          </a:prstGeom>
          <a:solidFill>
            <a:srgbClr val="596578"/>
          </a:solidFill>
          <a:ln>
            <a:noFill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063" name="Text Box 39"/>
          <p:cNvSpPr txBox="1">
            <a:spLocks noChangeArrowheads="1"/>
          </p:cNvSpPr>
          <p:nvPr/>
        </p:nvSpPr>
        <p:spPr bwMode="auto">
          <a:xfrm>
            <a:off x="8305800" y="6488509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9E8DB"/>
                </a:solidFill>
              </a14:hiddenFill>
            </a:ext>
            <a:ext uri="{91240B29-F687-4F45-9708-019B960494DF}">
              <a14:hiddenLine xmlns:a14="http://schemas.microsoft.com/office/drawing/2010/main" w="1905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fld id="{6CF33267-9298-4FB4-9EDD-227A9EB23E63}" type="slidenum">
              <a:rPr lang="nb-NO" altLang="nb-NO" sz="2000">
                <a:solidFill>
                  <a:schemeClr val="bg1"/>
                </a:solidFill>
                <a:latin typeface="Georgia" pitchFamily="-128" charset="0"/>
              </a:rPr>
              <a:pPr>
                <a:spcBef>
                  <a:spcPct val="50000"/>
                </a:spcBef>
              </a:pPr>
              <a:t>‹#›</a:t>
            </a:fld>
            <a:endParaRPr lang="nb-NO" altLang="nb-NO" sz="2000" dirty="0">
              <a:solidFill>
                <a:schemeClr val="bg1"/>
              </a:solidFill>
              <a:latin typeface="Georgia" pitchFamily="-128" charset="0"/>
            </a:endParaRP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-1179512"/>
            <a:ext cx="7272808" cy="102910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Georgia" pitchFamily="-128" charset="0"/>
          <a:ea typeface="ＭＳ Ｐゴシック" pitchFamily="-12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Georgia" pitchFamily="-128" charset="0"/>
          <a:ea typeface="ＭＳ Ｐゴシック" pitchFamily="-12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Georgia" pitchFamily="-128" charset="0"/>
          <a:ea typeface="ＭＳ Ｐゴシック" pitchFamily="-12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Georgia" pitchFamily="-128" charset="0"/>
          <a:ea typeface="ＭＳ Ｐゴシック" pitchFamily="-1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Georgia" pitchFamily="-128" charset="0"/>
          <a:ea typeface="ＭＳ Ｐゴシック" pitchFamily="-1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Georgia" pitchFamily="-128" charset="0"/>
          <a:ea typeface="ＭＳ Ｐゴシック" pitchFamily="-1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Georgia" pitchFamily="-128" charset="0"/>
          <a:ea typeface="ＭＳ Ｐゴシック" pitchFamily="-1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Georgia" pitchFamily="-128" charset="0"/>
          <a:ea typeface="ＭＳ Ｐゴシック" pitchFamily="-128" charset="-128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Font typeface="Arial" charset="0"/>
        <a:buChar char="&gt;"/>
        <a:defRPr sz="24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14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14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ilager.no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16A81BC-9ECB-4949-BE0D-E46D7A84F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5445224"/>
            <a:ext cx="5577879" cy="534268"/>
          </a:xfrm>
        </p:spPr>
        <p:txBody>
          <a:bodyPr/>
          <a:lstStyle/>
          <a:p>
            <a:r>
              <a:rPr lang="nb-NO" sz="1800" dirty="0"/>
              <a:t>Mastra Sjøspeidergruppe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D1C0AA2-70A0-45F9-9616-8EB993C69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1560" y="3789040"/>
            <a:ext cx="7772400" cy="1500187"/>
          </a:xfrm>
        </p:spPr>
        <p:txBody>
          <a:bodyPr/>
          <a:lstStyle/>
          <a:p>
            <a:r>
              <a:rPr lang="nb-NO" sz="3200" dirty="0"/>
              <a:t>Kano prosjekt 2018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2F28D11B-C9ED-4615-9039-F5824E055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59" y="908720"/>
            <a:ext cx="4898497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843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7C3E155C-1F6C-451A-871F-C9A63FE60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Innhold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25AB8D2A-F50B-40B6-BBD1-0515791A55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sz="1600" dirty="0"/>
              <a:t>Formål- hvorfor ønsker vi en kanohenger.</a:t>
            </a:r>
          </a:p>
          <a:p>
            <a:r>
              <a:rPr lang="nb-NO" sz="1600" dirty="0"/>
              <a:t>Hva ønsker Mastra Sjøspeidergruppe?</a:t>
            </a:r>
          </a:p>
          <a:p>
            <a:r>
              <a:rPr lang="nb-NO" sz="1600" dirty="0"/>
              <a:t>Finansieringsplan for Kanoprosjektet.</a:t>
            </a:r>
          </a:p>
          <a:p>
            <a:r>
              <a:rPr lang="nb-NO" sz="1600" dirty="0"/>
              <a:t>Fremdriftsplan</a:t>
            </a:r>
          </a:p>
          <a:p>
            <a:endParaRPr lang="nb-NO" sz="1600" dirty="0"/>
          </a:p>
          <a:p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180988061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C1E797-1523-4230-A5EC-B2A0C9A9E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Formål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BEBD9E9-34B5-4041-8C9F-2CD997BE1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600" dirty="0"/>
              <a:t>Vi i Mastra Sjøspeidergruppe ønsker å gi speiderne muligheten til å oppleve sjøen og vannet- </a:t>
            </a:r>
            <a:r>
              <a:rPr lang="nb-NO" sz="1600" i="1" dirty="0"/>
              <a:t>både det som er nært og det som vi kjøre for å komme til.</a:t>
            </a:r>
          </a:p>
          <a:p>
            <a:r>
              <a:rPr lang="nb-NO" sz="1600" dirty="0"/>
              <a:t>En tilhenger med kanoer og utstyr vil gi oss muligheten til å mobilisere oss enkelt til andre deler av regionen samtidig som vi holder på med sjøaktivitet. </a:t>
            </a:r>
          </a:p>
          <a:p>
            <a:r>
              <a:rPr lang="nb-NO" sz="1600" dirty="0"/>
              <a:t>Gjennom </a:t>
            </a:r>
            <a:r>
              <a:rPr lang="nb-NO" sz="1600" dirty="0">
                <a:hlinkClick r:id="rId2"/>
              </a:rPr>
              <a:t>www.frilager.no</a:t>
            </a:r>
            <a:r>
              <a:rPr lang="nb-NO" sz="1600" dirty="0"/>
              <a:t> vil andre også kunne benytte seg av vårt utstyr- </a:t>
            </a:r>
            <a:r>
              <a:rPr lang="nb-NO" sz="1600" i="1" dirty="0"/>
              <a:t>vi har avtale om gratis innvendig lagerplass- der dette står lett tilgjengelig. </a:t>
            </a:r>
          </a:p>
          <a:p>
            <a:r>
              <a:rPr lang="nb-NO" sz="1600" dirty="0"/>
              <a:t>Dager det ikke er vær til å seile (vindstille), vil vi kunne tilføre speiderne våre muligheten til å fortsatt ha vannaktivitet. </a:t>
            </a:r>
          </a:p>
          <a:p>
            <a:r>
              <a:rPr lang="nb-NO" sz="1600" dirty="0"/>
              <a:t>Dager med mye vind, som gjør at sjø er uaktuell med sjøaktivitet, kan kano på stille vann være et flott alternativ.</a:t>
            </a:r>
          </a:p>
          <a:p>
            <a:r>
              <a:rPr lang="nb-NO" sz="1600" dirty="0"/>
              <a:t>Ved seileaktivitet har vi ikke nok båter til å tilby alle sjøaktivitet, kano vil være ett flott supplement- som også våre yngste speidere vil kunne håndtere.</a:t>
            </a:r>
          </a:p>
          <a:p>
            <a:endParaRPr lang="nb-NO" sz="1600" dirty="0"/>
          </a:p>
          <a:p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50131350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4A3C4F5A-5038-43F8-833B-F60960A97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ønsker Mastra Sjøspeidergruppe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407994D-8749-4868-837D-E41FEF8B94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sz="1600" dirty="0"/>
              <a:t>1 stk. Buster-kanotilhenger MED brems</a:t>
            </a:r>
            <a:br>
              <a:rPr lang="nb-NO" sz="1600" dirty="0"/>
            </a:br>
            <a:r>
              <a:rPr lang="nb-NO" sz="1600" dirty="0"/>
              <a:t>7 stk. Mackinaw 156 kanoer</a:t>
            </a:r>
            <a:br>
              <a:rPr lang="nb-NO" sz="1600" dirty="0"/>
            </a:br>
            <a:r>
              <a:rPr lang="nb-NO" sz="1600" dirty="0"/>
              <a:t>1 stk. Varekasse for padleårer og vester</a:t>
            </a:r>
            <a:br>
              <a:rPr lang="nb-NO" sz="1600" dirty="0"/>
            </a:br>
            <a:r>
              <a:rPr lang="nb-NO" sz="1600" dirty="0"/>
              <a:t>21 stk. Baltic Canoe flytevester</a:t>
            </a:r>
            <a:br>
              <a:rPr lang="nb-NO" sz="1600" dirty="0"/>
            </a:br>
            <a:r>
              <a:rPr lang="nb-NO" sz="1600" dirty="0"/>
              <a:t>14 stk. San Airo padleårer i tre</a:t>
            </a:r>
            <a:br>
              <a:rPr lang="nb-NO" sz="1600" dirty="0"/>
            </a:br>
            <a:r>
              <a:rPr lang="nb-NO" sz="1600" dirty="0"/>
              <a:t>14 stk. Stropper 4 meter</a:t>
            </a:r>
            <a:br>
              <a:rPr lang="nb-NO" sz="1600" dirty="0"/>
            </a:br>
            <a:r>
              <a:rPr lang="nb-NO" sz="1600" dirty="0"/>
              <a:t>1 stk. Ferdig registrert skilt på eier</a:t>
            </a:r>
            <a:br>
              <a:rPr lang="nb-NO" sz="1600" dirty="0"/>
            </a:br>
            <a:r>
              <a:rPr lang="nb-NO" sz="1600" dirty="0"/>
              <a:t>1 stk. Nøkkelskap med kombinasjonslås</a:t>
            </a:r>
            <a:br>
              <a:rPr lang="nb-NO" sz="1600" dirty="0"/>
            </a:br>
            <a:r>
              <a:rPr lang="nb-NO" sz="1600" dirty="0"/>
              <a:t>1 stk. Førekortholder</a:t>
            </a:r>
          </a:p>
          <a:p>
            <a:r>
              <a:rPr lang="nb-NO" sz="2000" b="1" dirty="0"/>
              <a:t>Kr. 105.950,- komplett inkl. mva</a:t>
            </a:r>
            <a:br>
              <a:rPr lang="nb-NO" sz="2000" b="1" dirty="0"/>
            </a:br>
            <a:endParaRPr lang="nb-NO" sz="1200" dirty="0"/>
          </a:p>
        </p:txBody>
      </p:sp>
      <p:pic>
        <p:nvPicPr>
          <p:cNvPr id="12" name="Plassholder for innhold 11">
            <a:extLst>
              <a:ext uri="{FF2B5EF4-FFF2-40B4-BE49-F238E27FC236}">
                <a16:creationId xmlns:a16="http://schemas.microsoft.com/office/drawing/2014/main" id="{1FBF247E-A709-4098-9F40-2FF4619926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063653"/>
            <a:ext cx="4341100" cy="2949983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1CA0B89D-E7AF-465F-891F-2F08A7D0C67B}"/>
              </a:ext>
            </a:extLst>
          </p:cNvPr>
          <p:cNvSpPr txBox="1"/>
          <p:nvPr/>
        </p:nvSpPr>
        <p:spPr>
          <a:xfrm>
            <a:off x="1021841" y="1537487"/>
            <a:ext cx="5674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Kanopakke 1 - www.kanobutikken.no</a:t>
            </a:r>
          </a:p>
        </p:txBody>
      </p:sp>
    </p:spTree>
    <p:extLst>
      <p:ext uri="{BB962C8B-B14F-4D97-AF65-F5344CB8AC3E}">
        <p14:creationId xmlns:p14="http://schemas.microsoft.com/office/powerpoint/2010/main" val="386678363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4DA1BE2-28B6-41E1-90DD-6BA1BABDB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Finansieringsplan</a:t>
            </a:r>
            <a:br>
              <a:rPr lang="nb-NO" altLang="nb-NO" dirty="0"/>
            </a:br>
            <a:endParaRPr lang="nb-NO" dirty="0"/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50353922-042E-45A8-93DA-F0A9895F71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193689"/>
              </p:ext>
            </p:extLst>
          </p:nvPr>
        </p:nvGraphicFramePr>
        <p:xfrm>
          <a:off x="838200" y="2057400"/>
          <a:ext cx="7620000" cy="2768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1987136160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989661327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5940148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Hvem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Hvordan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547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Mastra Sjøspeidergruppe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Egen kapital – salg av fastelavnsris, Loppemarked.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575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Bidragsytere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Støtte til utstyr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505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465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893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105.950 kr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19295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2E9B23-B37B-4EF4-86C5-06FDFFB8F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Fremdriftsplan for «kano prosjektet»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D0DF83D-7DAF-46F4-A1FE-E9F4F746E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sz="1600" dirty="0"/>
          </a:p>
          <a:p>
            <a:r>
              <a:rPr lang="nb-NO" sz="1600" dirty="0"/>
              <a:t>Overordnet plan er at vi skal komme i mål med dette prosjektet i løpet vinteren 2019.- </a:t>
            </a:r>
            <a:r>
              <a:rPr lang="nb-NO" sz="1600" i="1" dirty="0"/>
              <a:t>Slik at vi er klar til ny båtsesong i april.</a:t>
            </a:r>
          </a:p>
          <a:p>
            <a:pPr lvl="1"/>
            <a:r>
              <a:rPr lang="nb-NO" sz="1000" dirty="0"/>
              <a:t>Starter med søknadsprosessen i september til ulike organisasjoner og Legater.</a:t>
            </a:r>
          </a:p>
          <a:p>
            <a:pPr lvl="1"/>
            <a:r>
              <a:rPr lang="nb-NO" sz="1000" dirty="0"/>
              <a:t>Planlegger loppemarked til Februar 2019.</a:t>
            </a:r>
          </a:p>
          <a:p>
            <a:pPr lvl="1"/>
            <a:r>
              <a:rPr lang="nb-NO" sz="1000" dirty="0"/>
              <a:t>Inntektsgivende tiltak i nærområdet høsten 2018.</a:t>
            </a:r>
          </a:p>
        </p:txBody>
      </p:sp>
    </p:spTree>
    <p:extLst>
      <p:ext uri="{BB962C8B-B14F-4D97-AF65-F5344CB8AC3E}">
        <p14:creationId xmlns:p14="http://schemas.microsoft.com/office/powerpoint/2010/main" val="2213773474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URRENTXMLFILE" val="C:\Users\bendik.fjeldstad\Documents\PowerCom\Presentasjon6.xml"/>
  <p:tag name="XMLFILE" val="C:\Users\bendik.fjeldstad\Documents\PowerCom\Presentasjon6.xml"/>
  <p:tag name="PPTXFILE" val="C:\Users\bendik.fjeldstad\Documents\PowerCom\Presentasjon6"/>
  <p:tag name="PRLFILE" val="C:\Users\bendik.fjeldstad\Documents\PowerCom\Roster\Presentasjon1_Q_2.prl"/>
  <p:tag name="CUMFILE" val="C:\Users\bendik.fjeldstad\Documents\PowerCom\Presentasjon6.cul"/>
</p:tagLst>
</file>

<file path=ppt/theme/theme1.xml><?xml version="1.0" encoding="utf-8"?>
<a:theme xmlns:a="http://schemas.openxmlformats.org/drawingml/2006/main" name="mal til speiderere alene på tur">
  <a:themeElements>
    <a:clrScheme name="Office-tema 13">
      <a:dk1>
        <a:srgbClr val="000000"/>
      </a:dk1>
      <a:lt1>
        <a:srgbClr val="FFFFFF"/>
      </a:lt1>
      <a:dk2>
        <a:srgbClr val="85C241"/>
      </a:dk2>
      <a:lt2>
        <a:srgbClr val="808080"/>
      </a:lt2>
      <a:accent1>
        <a:srgbClr val="D98545"/>
      </a:accent1>
      <a:accent2>
        <a:srgbClr val="68768B"/>
      </a:accent2>
      <a:accent3>
        <a:srgbClr val="FFFFFF"/>
      </a:accent3>
      <a:accent4>
        <a:srgbClr val="000000"/>
      </a:accent4>
      <a:accent5>
        <a:srgbClr val="E9C2B0"/>
      </a:accent5>
      <a:accent6>
        <a:srgbClr val="5E6A7D"/>
      </a:accent6>
      <a:hlink>
        <a:srgbClr val="9E5458"/>
      </a:hlink>
      <a:folHlink>
        <a:srgbClr val="85C241"/>
      </a:folHlink>
    </a:clrScheme>
    <a:fontScheme name="Office-tema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9E8DB"/>
        </a:solidFill>
        <a:ln w="19050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altLang="nb-NO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9E8DB"/>
        </a:solidFill>
        <a:ln w="19050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altLang="nb-NO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3">
        <a:dk1>
          <a:srgbClr val="000000"/>
        </a:dk1>
        <a:lt1>
          <a:srgbClr val="FFFFFF"/>
        </a:lt1>
        <a:dk2>
          <a:srgbClr val="85C241"/>
        </a:dk2>
        <a:lt2>
          <a:srgbClr val="808080"/>
        </a:lt2>
        <a:accent1>
          <a:srgbClr val="D98545"/>
        </a:accent1>
        <a:accent2>
          <a:srgbClr val="68768B"/>
        </a:accent2>
        <a:accent3>
          <a:srgbClr val="FFFFFF"/>
        </a:accent3>
        <a:accent4>
          <a:srgbClr val="000000"/>
        </a:accent4>
        <a:accent5>
          <a:srgbClr val="E9C2B0"/>
        </a:accent5>
        <a:accent6>
          <a:srgbClr val="5E6A7D"/>
        </a:accent6>
        <a:hlink>
          <a:srgbClr val="9E5458"/>
        </a:hlink>
        <a:folHlink>
          <a:srgbClr val="85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sjon9" id="{FF124882-D8D1-404A-92CF-EB83CB4F0C43}" vid="{A17E84C8-A4EB-472C-BF46-033C33BDD79E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Norges speiderforbund mal1</Template>
  <TotalTime>273</TotalTime>
  <Words>291</Words>
  <Application>Microsoft Office PowerPoint</Application>
  <PresentationFormat>Skjermfremvisning (4:3)</PresentationFormat>
  <Paragraphs>38</Paragraphs>
  <Slides>6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0" baseType="lpstr">
      <vt:lpstr>ＭＳ Ｐゴシック</vt:lpstr>
      <vt:lpstr>Arial</vt:lpstr>
      <vt:lpstr>Georgia</vt:lpstr>
      <vt:lpstr>mal til speiderere alene på tur</vt:lpstr>
      <vt:lpstr>Mastra Sjøspeidergruppe</vt:lpstr>
      <vt:lpstr>Innhold</vt:lpstr>
      <vt:lpstr>Formål</vt:lpstr>
      <vt:lpstr>Hva ønsker Mastra Sjøspeidergruppe</vt:lpstr>
      <vt:lpstr>Finansieringsplan </vt:lpstr>
      <vt:lpstr>Fremdriftsplan for «kano prosjektet»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Bendik Fjeldstad</dc:creator>
  <cp:lastModifiedBy>Tore Vareberg</cp:lastModifiedBy>
  <cp:revision>21</cp:revision>
  <dcterms:created xsi:type="dcterms:W3CDTF">2017-09-22T12:01:35Z</dcterms:created>
  <dcterms:modified xsi:type="dcterms:W3CDTF">2018-08-29T11:41:06Z</dcterms:modified>
</cp:coreProperties>
</file>