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7" r:id="rId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C749"/>
    <a:srgbClr val="007079"/>
    <a:srgbClr val="E84F3F"/>
    <a:srgbClr val="47BCCA"/>
    <a:srgbClr val="2537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11"/>
    <p:restoredTop sz="94783"/>
  </p:normalViewPr>
  <p:slideViewPr>
    <p:cSldViewPr snapToGrid="0">
      <p:cViewPr varScale="1">
        <p:scale>
          <a:sx n="174" d="100"/>
          <a:sy n="174" d="100"/>
        </p:scale>
        <p:origin x="2104" y="168"/>
      </p:cViewPr>
      <p:guideLst>
        <p:guide orient="horz" pos="2160"/>
        <p:guide pos="2880"/>
      </p:guideLst>
    </p:cSldViewPr>
  </p:slideViewPr>
  <p:notesTextViewPr>
    <p:cViewPr>
      <p:scale>
        <a:sx n="100" d="100"/>
        <a:sy n="100" d="100"/>
      </p:scale>
      <p:origin x="0" y="0"/>
    </p:cViewPr>
  </p:notesTextViewPr>
  <p:notesViewPr>
    <p:cSldViewPr snapToGrid="0">
      <p:cViewPr varScale="1">
        <p:scale>
          <a:sx n="163" d="100"/>
          <a:sy n="163" d="100"/>
        </p:scale>
        <p:origin x="4360" y="1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x-non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13335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9f030b149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49f030b149_0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0" name="Google Shape;100;g49f030b149_0_1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x-none"/>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tel og innhold"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o innholdsdeler"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ammenligning"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re tittel"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nhold med tekst"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lde med tekst"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oddrett teks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oddrett tittel og teks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12" name="Google Shape;112;p14"/>
          <p:cNvSpPr txBox="1"/>
          <p:nvPr/>
        </p:nvSpPr>
        <p:spPr>
          <a:xfrm>
            <a:off x="3589842" y="6091893"/>
            <a:ext cx="1427969" cy="4194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x-none" sz="1800">
                <a:solidFill>
                  <a:schemeClr val="dk1"/>
                </a:solidFill>
                <a:highlight>
                  <a:srgbClr val="FFFF00"/>
                </a:highlight>
                <a:latin typeface="Calibri"/>
                <a:ea typeface="Calibri"/>
                <a:cs typeface="Calibri"/>
                <a:sym typeface="Calibri"/>
              </a:rPr>
              <a:t>Gruppelogo</a:t>
            </a:r>
            <a:endParaRPr sz="1800" dirty="0">
              <a:solidFill>
                <a:schemeClr val="dk1"/>
              </a:solidFill>
              <a:highlight>
                <a:srgbClr val="FFFF00"/>
              </a:highlight>
              <a:latin typeface="Calibri"/>
              <a:ea typeface="Calibri"/>
              <a:cs typeface="Calibri"/>
              <a:sym typeface="Calibri"/>
            </a:endParaRPr>
          </a:p>
        </p:txBody>
      </p:sp>
      <p:sp>
        <p:nvSpPr>
          <p:cNvPr id="12" name="Rektangel 11">
            <a:extLst>
              <a:ext uri="{FF2B5EF4-FFF2-40B4-BE49-F238E27FC236}">
                <a16:creationId xmlns:a16="http://schemas.microsoft.com/office/drawing/2014/main" id="{83911104-01BB-8E40-6739-6B06230A0D8A}"/>
              </a:ext>
            </a:extLst>
          </p:cNvPr>
          <p:cNvSpPr/>
          <p:nvPr/>
        </p:nvSpPr>
        <p:spPr>
          <a:xfrm>
            <a:off x="294362" y="270165"/>
            <a:ext cx="8520191" cy="905664"/>
          </a:xfrm>
          <a:prstGeom prst="rect">
            <a:avLst/>
          </a:prstGeom>
          <a:solidFill>
            <a:srgbClr val="2537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Google Shape;67;p14">
            <a:extLst>
              <a:ext uri="{FF2B5EF4-FFF2-40B4-BE49-F238E27FC236}">
                <a16:creationId xmlns:a16="http://schemas.microsoft.com/office/drawing/2014/main" id="{838919BF-E24D-ACD3-3A74-01C0080F117C}"/>
              </a:ext>
            </a:extLst>
          </p:cNvPr>
          <p:cNvSpPr txBox="1">
            <a:spLocks/>
          </p:cNvSpPr>
          <p:nvPr/>
        </p:nvSpPr>
        <p:spPr>
          <a:xfrm>
            <a:off x="502522" y="446227"/>
            <a:ext cx="6731740" cy="634387"/>
          </a:xfrm>
          <a:prstGeom prst="rect">
            <a:avLst/>
          </a:prstGeom>
          <a:solidFill>
            <a:srgbClr val="253746"/>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nb-NO" sz="3200" b="1" dirty="0">
                <a:solidFill>
                  <a:schemeClr val="bg1"/>
                </a:solidFill>
                <a:latin typeface="Roboto Serif"/>
                <a:ea typeface="Roboto Serif"/>
                <a:cs typeface="Roboto Serif"/>
                <a:sym typeface="Roboto Serif"/>
              </a:rPr>
              <a:t>Bli med på landsleir – </a:t>
            </a:r>
            <a:r>
              <a:rPr lang="nb-NO" sz="2400" b="1" dirty="0">
                <a:solidFill>
                  <a:schemeClr val="bg1"/>
                </a:solidFill>
                <a:latin typeface="Roboto Serif"/>
                <a:ea typeface="Roboto Serif"/>
                <a:cs typeface="Roboto Serif"/>
                <a:sym typeface="Roboto Serif"/>
              </a:rPr>
              <a:t>minne for livet!</a:t>
            </a:r>
          </a:p>
        </p:txBody>
      </p:sp>
      <p:sp>
        <p:nvSpPr>
          <p:cNvPr id="7" name="TekstSylinder 6">
            <a:extLst>
              <a:ext uri="{FF2B5EF4-FFF2-40B4-BE49-F238E27FC236}">
                <a16:creationId xmlns:a16="http://schemas.microsoft.com/office/drawing/2014/main" id="{2C3CC1E3-9124-67C7-9865-04C7C73853A6}"/>
              </a:ext>
            </a:extLst>
          </p:cNvPr>
          <p:cNvSpPr txBox="1"/>
          <p:nvPr/>
        </p:nvSpPr>
        <p:spPr>
          <a:xfrm>
            <a:off x="329448" y="1366511"/>
            <a:ext cx="4688363" cy="4158061"/>
          </a:xfrm>
          <a:prstGeom prst="rect">
            <a:avLst/>
          </a:prstGeom>
          <a:noFill/>
        </p:spPr>
        <p:txBody>
          <a:bodyPr wrap="square">
            <a:spAutoFit/>
          </a:bodyPr>
          <a:lstStyle/>
          <a:p>
            <a:pPr marL="0" lvl="0" indent="0" rtl="0">
              <a:lnSpc>
                <a:spcPct val="80000"/>
              </a:lnSpc>
              <a:spcBef>
                <a:spcPts val="0"/>
              </a:spcBef>
              <a:spcAft>
                <a:spcPts val="0"/>
              </a:spcAft>
              <a:buSzPts val="935"/>
              <a:buNone/>
            </a:pPr>
            <a:r>
              <a:rPr lang="nb-NO" sz="1450" dirty="0">
                <a:solidFill>
                  <a:srgbClr val="E84F3F"/>
                </a:solidFill>
                <a:latin typeface="Source Sans 3" panose="020B0503030403020204" pitchFamily="34" charset="0"/>
              </a:rPr>
              <a:t>Alle speidere fra 5.klasse og oppover inviteres til å delta når</a:t>
            </a:r>
          </a:p>
          <a:p>
            <a:pPr marL="0" lvl="0" indent="0" rtl="0">
              <a:lnSpc>
                <a:spcPct val="80000"/>
              </a:lnSpc>
              <a:spcBef>
                <a:spcPts val="0"/>
              </a:spcBef>
              <a:spcAft>
                <a:spcPts val="0"/>
              </a:spcAft>
              <a:buSzPts val="935"/>
              <a:buNone/>
            </a:pPr>
            <a:r>
              <a:rPr lang="nb-NO" sz="1450" dirty="0">
                <a:solidFill>
                  <a:srgbClr val="E84F3F"/>
                </a:solidFill>
                <a:latin typeface="Source Sans 3" panose="020B0503030403020204" pitchFamily="34" charset="0"/>
              </a:rPr>
              <a:t>10 000 speidere til sommeren samles på Gjøvik</a:t>
            </a:r>
          </a:p>
          <a:p>
            <a:pPr marL="0" lvl="0" indent="0" rtl="0">
              <a:spcBef>
                <a:spcPts val="30"/>
              </a:spcBef>
              <a:spcAft>
                <a:spcPts val="0"/>
              </a:spcAft>
              <a:buSzPts val="935"/>
              <a:buNone/>
            </a:pPr>
            <a:endParaRPr lang="nb-NO" sz="1000" dirty="0">
              <a:latin typeface="Source Sans 3" panose="020B0503030403020204" pitchFamily="34" charset="0"/>
            </a:endParaRPr>
          </a:p>
          <a:p>
            <a:pPr marL="0" lvl="0" indent="0" rtl="0">
              <a:spcBef>
                <a:spcPts val="30"/>
              </a:spcBef>
              <a:spcAft>
                <a:spcPts val="0"/>
              </a:spcAft>
              <a:buSzPts val="935"/>
              <a:buNone/>
            </a:pPr>
            <a:r>
              <a:rPr lang="nb-NO" sz="1100" dirty="0">
                <a:latin typeface="Source Sans 3" panose="020B0503030403020204" pitchFamily="34" charset="0"/>
              </a:rPr>
              <a:t>Vi i </a:t>
            </a:r>
            <a:r>
              <a:rPr lang="nb-NO" sz="1100" b="1" dirty="0">
                <a:solidFill>
                  <a:srgbClr val="253746"/>
                </a:solidFill>
                <a:highlight>
                  <a:srgbClr val="FFFF00"/>
                </a:highlight>
                <a:latin typeface="Source Sans 3" panose="020B0503030403020204" pitchFamily="34" charset="0"/>
              </a:rPr>
              <a:t>xxx </a:t>
            </a:r>
            <a:r>
              <a:rPr lang="nb-NO" sz="1100" dirty="0">
                <a:latin typeface="Source Sans 3" panose="020B0503030403020204" pitchFamily="34" charset="0"/>
              </a:rPr>
              <a:t>speidergruppe reiser tidlig fredag 4.juli med tog/buss til Gjøvik. På leirplassen får vi tildelt område og slår opp teltene og bygger leir. Åpningsleirbål er lørdag kveld. I selve leiruken blir det mange aktiviteter, haik og leirliv med bl.a. matlaging. Du vil garantert treffe nye venner og få minner for livet. Fredag kveld avsluttes leiren med leirbål. Lørdag morgen reiser vi hjem og vil være hjemme lørdag kveld.</a:t>
            </a:r>
          </a:p>
          <a:p>
            <a:pPr marL="0" lvl="0" indent="0" rtl="0">
              <a:spcBef>
                <a:spcPts val="30"/>
              </a:spcBef>
              <a:spcAft>
                <a:spcPts val="0"/>
              </a:spcAft>
              <a:buSzPts val="935"/>
              <a:buNone/>
            </a:pPr>
            <a:endParaRPr lang="nb-NO" sz="1100" b="1" dirty="0">
              <a:latin typeface="Source Sans 3" panose="020B0503030403020204" pitchFamily="34" charset="0"/>
            </a:endParaRPr>
          </a:p>
          <a:p>
            <a:pPr lvl="7">
              <a:spcBef>
                <a:spcPts val="30"/>
              </a:spcBef>
              <a:buSzPts val="935"/>
            </a:pPr>
            <a:r>
              <a:rPr lang="nb-NO" sz="1100" b="1" dirty="0">
                <a:solidFill>
                  <a:srgbClr val="007079"/>
                </a:solidFill>
                <a:latin typeface="Source Sans 3" panose="020B0503030403020204" pitchFamily="34" charset="0"/>
              </a:rPr>
              <a:t>Sted</a:t>
            </a:r>
            <a:r>
              <a:rPr lang="nb-NO" sz="1100" b="1" dirty="0">
                <a:solidFill>
                  <a:srgbClr val="253746"/>
                </a:solidFill>
                <a:latin typeface="Source Sans 3" panose="020B0503030403020204" pitchFamily="34" charset="0"/>
              </a:rPr>
              <a:t>	 Gjøvik ved Vind GOBB Arena</a:t>
            </a:r>
          </a:p>
          <a:p>
            <a:pPr marL="0" lvl="0" indent="0" rtl="0">
              <a:spcBef>
                <a:spcPts val="30"/>
              </a:spcBef>
              <a:spcAft>
                <a:spcPts val="0"/>
              </a:spcAft>
              <a:buSzPts val="935"/>
              <a:buNone/>
            </a:pPr>
            <a:r>
              <a:rPr lang="nb-NO" sz="1100" b="1" dirty="0">
                <a:solidFill>
                  <a:srgbClr val="007079"/>
                </a:solidFill>
                <a:latin typeface="Source Sans 3" panose="020B0503030403020204" pitchFamily="34" charset="0"/>
              </a:rPr>
              <a:t>Tid:</a:t>
            </a:r>
            <a:r>
              <a:rPr lang="nb-NO" sz="1100" b="1" dirty="0">
                <a:solidFill>
                  <a:srgbClr val="253746"/>
                </a:solidFill>
                <a:latin typeface="Source Sans 3" panose="020B0503030403020204" pitchFamily="34" charset="0"/>
              </a:rPr>
              <a:t>	 Fredag 4. juli morgen til lørdag 12. juli kveld</a:t>
            </a:r>
          </a:p>
          <a:p>
            <a:pPr marL="0" lvl="0" indent="0" rtl="0">
              <a:spcBef>
                <a:spcPts val="30"/>
              </a:spcBef>
              <a:spcAft>
                <a:spcPts val="0"/>
              </a:spcAft>
              <a:buSzPts val="935"/>
              <a:buNone/>
            </a:pPr>
            <a:r>
              <a:rPr lang="nb-NO" sz="1100" b="1" dirty="0">
                <a:solidFill>
                  <a:srgbClr val="007079"/>
                </a:solidFill>
                <a:latin typeface="Source Sans 3" panose="020B0503030403020204" pitchFamily="34" charset="0"/>
              </a:rPr>
              <a:t>Fellestransport:</a:t>
            </a:r>
            <a:r>
              <a:rPr lang="nb-NO" sz="1100" b="1" dirty="0">
                <a:solidFill>
                  <a:srgbClr val="253746"/>
                </a:solidFill>
                <a:latin typeface="Source Sans 3" panose="020B0503030403020204" pitchFamily="34" charset="0"/>
              </a:rPr>
              <a:t>	 Buss og/eller tog/buss</a:t>
            </a:r>
          </a:p>
          <a:p>
            <a:pPr marL="0" lvl="0" indent="0" rtl="0">
              <a:spcBef>
                <a:spcPts val="30"/>
              </a:spcBef>
              <a:spcAft>
                <a:spcPts val="0"/>
              </a:spcAft>
              <a:buSzPts val="935"/>
              <a:buNone/>
            </a:pPr>
            <a:r>
              <a:rPr lang="nb-NO" sz="1100" b="1" dirty="0">
                <a:solidFill>
                  <a:srgbClr val="007079"/>
                </a:solidFill>
                <a:latin typeface="Source Sans 3" panose="020B0503030403020204" pitchFamily="34" charset="0"/>
              </a:rPr>
              <a:t>Pris:</a:t>
            </a:r>
            <a:r>
              <a:rPr lang="nb-NO" sz="1100" b="1" dirty="0">
                <a:solidFill>
                  <a:srgbClr val="253746"/>
                </a:solidFill>
                <a:latin typeface="Source Sans 3" panose="020B0503030403020204" pitchFamily="34" charset="0"/>
              </a:rPr>
              <a:t>	 Kr 4 950,– inkl. alt </a:t>
            </a:r>
            <a:br>
              <a:rPr lang="nb-NO" sz="1100" b="1" dirty="0">
                <a:solidFill>
                  <a:srgbClr val="253746"/>
                </a:solidFill>
                <a:latin typeface="Source Sans 3" panose="020B0503030403020204" pitchFamily="34" charset="0"/>
              </a:rPr>
            </a:br>
            <a:r>
              <a:rPr lang="nb-NO" sz="1100" b="1" dirty="0">
                <a:solidFill>
                  <a:srgbClr val="253746"/>
                </a:solidFill>
                <a:latin typeface="Source Sans 3" panose="020B0503030403020204" pitchFamily="34" charset="0"/>
              </a:rPr>
              <a:t>	 (leiropphold, aktiviteter, mat og transport) </a:t>
            </a:r>
            <a:br>
              <a:rPr lang="nb-NO" sz="1100" b="1" dirty="0">
                <a:solidFill>
                  <a:srgbClr val="253746"/>
                </a:solidFill>
                <a:latin typeface="Source Sans 3" panose="020B0503030403020204" pitchFamily="34" charset="0"/>
              </a:rPr>
            </a:br>
            <a:r>
              <a:rPr lang="nb-NO" sz="1100" b="1" dirty="0">
                <a:solidFill>
                  <a:srgbClr val="253746"/>
                </a:solidFill>
                <a:latin typeface="Source Sans 3" panose="020B0503030403020204" pitchFamily="34" charset="0"/>
              </a:rPr>
              <a:t>	 – søsken kr.3900,–</a:t>
            </a:r>
          </a:p>
          <a:p>
            <a:pPr marL="0" lvl="0" indent="0" rtl="0">
              <a:spcBef>
                <a:spcPts val="30"/>
              </a:spcBef>
              <a:spcAft>
                <a:spcPts val="0"/>
              </a:spcAft>
              <a:buSzPts val="935"/>
              <a:buNone/>
            </a:pPr>
            <a:r>
              <a:rPr lang="nb-NO" sz="1100" b="1" dirty="0">
                <a:solidFill>
                  <a:srgbClr val="007079"/>
                </a:solidFill>
                <a:latin typeface="Source Sans 3" panose="020B0503030403020204" pitchFamily="34" charset="0"/>
              </a:rPr>
              <a:t>Påmelding: </a:t>
            </a:r>
            <a:r>
              <a:rPr lang="nb-NO" sz="1100" b="1" dirty="0">
                <a:solidFill>
                  <a:srgbClr val="253746"/>
                </a:solidFill>
                <a:latin typeface="Source Sans 3" panose="020B0503030403020204" pitchFamily="34" charset="0"/>
              </a:rPr>
              <a:t>	 sett inn link eller info her </a:t>
            </a:r>
            <a:r>
              <a:rPr lang="nb-NO" sz="1100" b="1" dirty="0">
                <a:solidFill>
                  <a:srgbClr val="253746"/>
                </a:solidFill>
                <a:highlight>
                  <a:srgbClr val="FFFF00"/>
                </a:highlight>
                <a:latin typeface="Source Sans 3" panose="020B0503030403020204" pitchFamily="34" charset="0"/>
              </a:rPr>
              <a:t>xxx</a:t>
            </a:r>
          </a:p>
          <a:p>
            <a:pPr marL="0" lvl="0" indent="0" rtl="0">
              <a:spcBef>
                <a:spcPts val="30"/>
              </a:spcBef>
              <a:spcAft>
                <a:spcPts val="0"/>
              </a:spcAft>
              <a:buSzPts val="935"/>
              <a:buNone/>
            </a:pPr>
            <a:endParaRPr lang="nb-NO" sz="1100" b="1" dirty="0">
              <a:latin typeface="Source Sans 3" panose="020B0503030403020204" pitchFamily="34" charset="0"/>
            </a:endParaRPr>
          </a:p>
          <a:p>
            <a:pPr marL="0" lvl="0" indent="0" rtl="0">
              <a:spcBef>
                <a:spcPts val="30"/>
              </a:spcBef>
              <a:spcAft>
                <a:spcPts val="0"/>
              </a:spcAft>
              <a:buSzPts val="935"/>
              <a:buNone/>
            </a:pPr>
            <a:r>
              <a:rPr lang="nb-NO" sz="1100" b="1" dirty="0">
                <a:solidFill>
                  <a:srgbClr val="007079"/>
                </a:solidFill>
                <a:latin typeface="Source Sans 3" panose="020B0503030403020204" pitchFamily="34" charset="0"/>
              </a:rPr>
              <a:t>Friplasser: </a:t>
            </a:r>
            <a:r>
              <a:rPr lang="nb-NO" sz="1100" dirty="0">
                <a:solidFill>
                  <a:srgbClr val="007079"/>
                </a:solidFill>
                <a:latin typeface="Source Sans 3" panose="020B0503030403020204" pitchFamily="34" charset="0"/>
              </a:rPr>
              <a:t> </a:t>
            </a:r>
            <a:r>
              <a:rPr lang="nb-NO" sz="1100" dirty="0">
                <a:latin typeface="Source Sans 3" panose="020B0503030403020204" pitchFamily="34" charset="0"/>
              </a:rPr>
              <a:t>Skulle du av en eller annen grunn ha behov for økonomisk støtte (friplass) for å kunne delta på leiren, ikke nøl med å ta kontakt med ansvarlig leder eller </a:t>
            </a:r>
            <a:r>
              <a:rPr lang="nb-NO" sz="1100" dirty="0">
                <a:highlight>
                  <a:srgbClr val="FFFF00"/>
                </a:highlight>
                <a:latin typeface="Source Sans 3" panose="020B0503030403020204" pitchFamily="34" charset="0"/>
              </a:rPr>
              <a:t>XXXX</a:t>
            </a:r>
            <a:r>
              <a:rPr lang="nb-NO" sz="1100" dirty="0">
                <a:latin typeface="Source Sans 3" panose="020B0503030403020204" pitchFamily="34" charset="0"/>
              </a:rPr>
              <a:t>  (vi har taushetsplikt). Økonomiske utfordringer skal ikke hindre noen i å få delta!</a:t>
            </a:r>
          </a:p>
          <a:p>
            <a:pPr marL="0" lvl="0" indent="0" rtl="0">
              <a:spcBef>
                <a:spcPts val="30"/>
              </a:spcBef>
              <a:spcAft>
                <a:spcPts val="0"/>
              </a:spcAft>
              <a:buSzPts val="935"/>
              <a:buNone/>
            </a:pPr>
            <a:endParaRPr lang="nb-NO" sz="1100" dirty="0">
              <a:latin typeface="Source Sans 3" panose="020B0503030403020204" pitchFamily="34" charset="0"/>
            </a:endParaRPr>
          </a:p>
          <a:p>
            <a:pPr marL="0" lvl="0" indent="0" rtl="0">
              <a:spcBef>
                <a:spcPts val="30"/>
              </a:spcBef>
              <a:spcAft>
                <a:spcPts val="0"/>
              </a:spcAft>
              <a:buSzPts val="935"/>
              <a:buNone/>
            </a:pPr>
            <a:r>
              <a:rPr lang="nb-NO" sz="1100" b="1" dirty="0">
                <a:solidFill>
                  <a:srgbClr val="007079"/>
                </a:solidFill>
                <a:latin typeface="Source Sans 3" panose="020B0503030403020204" pitchFamily="34" charset="0"/>
              </a:rPr>
              <a:t>Mer info: </a:t>
            </a:r>
            <a:r>
              <a:rPr lang="nb-NO" sz="1100" dirty="0">
                <a:latin typeface="Source Sans 3" panose="020B0503030403020204" pitchFamily="34" charset="0"/>
              </a:rPr>
              <a:t>Kontakt troppsleder </a:t>
            </a:r>
            <a:r>
              <a:rPr lang="nb-NO" sz="1100" dirty="0">
                <a:highlight>
                  <a:srgbClr val="FFFF00"/>
                </a:highlight>
                <a:latin typeface="Source Sans 3" panose="020B0503030403020204" pitchFamily="34" charset="0"/>
              </a:rPr>
              <a:t>XXXX</a:t>
            </a:r>
            <a:r>
              <a:rPr lang="nb-NO" sz="1100" dirty="0">
                <a:latin typeface="Source Sans 3" panose="020B0503030403020204" pitchFamily="34" charset="0"/>
              </a:rPr>
              <a:t> tlf. XXX epost </a:t>
            </a:r>
            <a:r>
              <a:rPr lang="nb-NO" sz="1100" dirty="0">
                <a:highlight>
                  <a:srgbClr val="FFFF00"/>
                </a:highlight>
                <a:latin typeface="Source Sans 3" panose="020B0503030403020204" pitchFamily="34" charset="0"/>
              </a:rPr>
              <a:t>XXXX</a:t>
            </a:r>
            <a:r>
              <a:rPr lang="nb-NO" sz="1100" dirty="0">
                <a:latin typeface="Source Sans 3" panose="020B0503030403020204" pitchFamily="34" charset="0"/>
              </a:rPr>
              <a:t> </a:t>
            </a:r>
          </a:p>
        </p:txBody>
      </p:sp>
      <p:pic>
        <p:nvPicPr>
          <p:cNvPr id="16" name="Bilde 15" descr="Et bilde som inneholder himmel, utendørs, person, mann&#10;&#10;Automatisk generert beskrivelse">
            <a:extLst>
              <a:ext uri="{FF2B5EF4-FFF2-40B4-BE49-F238E27FC236}">
                <a16:creationId xmlns:a16="http://schemas.microsoft.com/office/drawing/2014/main" id="{BD5C03BB-2DB6-6885-BE85-652DCF9303A1}"/>
              </a:ext>
            </a:extLst>
          </p:cNvPr>
          <p:cNvPicPr>
            <a:picLocks noChangeAspect="1"/>
          </p:cNvPicPr>
          <p:nvPr/>
        </p:nvPicPr>
        <p:blipFill>
          <a:blip r:embed="rId3"/>
          <a:stretch>
            <a:fillRect/>
          </a:stretch>
        </p:blipFill>
        <p:spPr>
          <a:xfrm>
            <a:off x="5191330" y="1246880"/>
            <a:ext cx="3622841" cy="2447860"/>
          </a:xfrm>
          <a:prstGeom prst="rect">
            <a:avLst/>
          </a:prstGeom>
        </p:spPr>
      </p:pic>
      <p:pic>
        <p:nvPicPr>
          <p:cNvPr id="18" name="Bilde 17" descr="Et bilde som inneholder telt, utendørs, gress, camping&#10;&#10;Automatisk generert beskrivelse">
            <a:extLst>
              <a:ext uri="{FF2B5EF4-FFF2-40B4-BE49-F238E27FC236}">
                <a16:creationId xmlns:a16="http://schemas.microsoft.com/office/drawing/2014/main" id="{953DBC07-A44E-5C44-3E32-B46C1AE3168C}"/>
              </a:ext>
            </a:extLst>
          </p:cNvPr>
          <p:cNvPicPr>
            <a:picLocks noChangeAspect="1"/>
          </p:cNvPicPr>
          <p:nvPr/>
        </p:nvPicPr>
        <p:blipFill>
          <a:blip r:embed="rId4"/>
          <a:stretch>
            <a:fillRect/>
          </a:stretch>
        </p:blipFill>
        <p:spPr>
          <a:xfrm>
            <a:off x="5191329" y="3787308"/>
            <a:ext cx="3623223" cy="2717417"/>
          </a:xfrm>
          <a:prstGeom prst="rect">
            <a:avLst/>
          </a:prstGeom>
        </p:spPr>
      </p:pic>
      <p:pic>
        <p:nvPicPr>
          <p:cNvPr id="19" name="Bilde 18">
            <a:extLst>
              <a:ext uri="{FF2B5EF4-FFF2-40B4-BE49-F238E27FC236}">
                <a16:creationId xmlns:a16="http://schemas.microsoft.com/office/drawing/2014/main" id="{0084B359-F5B4-B4A0-1719-F5062AF82BC8}"/>
              </a:ext>
            </a:extLst>
          </p:cNvPr>
          <p:cNvPicPr>
            <a:picLocks noChangeAspect="1"/>
          </p:cNvPicPr>
          <p:nvPr/>
        </p:nvPicPr>
        <p:blipFill>
          <a:blip r:embed="rId5"/>
          <a:stretch>
            <a:fillRect/>
          </a:stretch>
        </p:blipFill>
        <p:spPr>
          <a:xfrm>
            <a:off x="7442421" y="338164"/>
            <a:ext cx="1056489" cy="742450"/>
          </a:xfrm>
          <a:prstGeom prst="rect">
            <a:avLst/>
          </a:prstGeom>
        </p:spPr>
      </p:pic>
      <p:sp>
        <p:nvSpPr>
          <p:cNvPr id="20" name="Rektangel 19">
            <a:extLst>
              <a:ext uri="{FF2B5EF4-FFF2-40B4-BE49-F238E27FC236}">
                <a16:creationId xmlns:a16="http://schemas.microsoft.com/office/drawing/2014/main" id="{FB4C0F58-8803-6FCA-A82C-B8AA04A98759}"/>
              </a:ext>
            </a:extLst>
          </p:cNvPr>
          <p:cNvSpPr/>
          <p:nvPr/>
        </p:nvSpPr>
        <p:spPr>
          <a:xfrm>
            <a:off x="293980" y="6606584"/>
            <a:ext cx="8520191" cy="126155"/>
          </a:xfrm>
          <a:prstGeom prst="rect">
            <a:avLst/>
          </a:prstGeom>
          <a:solidFill>
            <a:srgbClr val="2537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Bilde 4">
            <a:extLst>
              <a:ext uri="{FF2B5EF4-FFF2-40B4-BE49-F238E27FC236}">
                <a16:creationId xmlns:a16="http://schemas.microsoft.com/office/drawing/2014/main" id="{E5D73C6D-F127-144A-5FE0-99BF4C9A8179}"/>
              </a:ext>
            </a:extLst>
          </p:cNvPr>
          <p:cNvPicPr>
            <a:picLocks noChangeAspect="1"/>
          </p:cNvPicPr>
          <p:nvPr/>
        </p:nvPicPr>
        <p:blipFill>
          <a:blip r:embed="rId6"/>
          <a:stretch>
            <a:fillRect/>
          </a:stretch>
        </p:blipFill>
        <p:spPr>
          <a:xfrm>
            <a:off x="590831" y="5910682"/>
            <a:ext cx="492143" cy="501091"/>
          </a:xfrm>
          <a:prstGeom prst="rect">
            <a:avLst/>
          </a:prstGeom>
        </p:spPr>
      </p:pic>
    </p:spTree>
  </p:cSld>
  <p:clrMapOvr>
    <a:masterClrMapping/>
  </p:clrMapOvr>
</p:sld>
</file>

<file path=ppt/theme/theme1.xml><?xml version="1.0" encoding="utf-8"?>
<a:theme xmlns:a="http://schemas.openxmlformats.org/drawingml/2006/main" name="Standardt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256</Words>
  <Application>Microsoft Macintosh PowerPoint</Application>
  <PresentationFormat>Skjermfremvisning (4:3)</PresentationFormat>
  <Paragraphs>17</Paragraphs>
  <Slides>1</Slides>
  <Notes>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vt:i4>
      </vt:variant>
    </vt:vector>
  </HeadingPairs>
  <TitlesOfParts>
    <vt:vector size="6" baseType="lpstr">
      <vt:lpstr>Arial</vt:lpstr>
      <vt:lpstr>Calibri</vt:lpstr>
      <vt:lpstr>Roboto Serif</vt:lpstr>
      <vt:lpstr>Source Sans 3</vt:lpstr>
      <vt:lpstr>Standardtema</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Bli med på kretsleir!</dc:title>
  <cp:lastModifiedBy>Ivar Anton Nøttestad</cp:lastModifiedBy>
  <cp:revision>21</cp:revision>
  <cp:lastPrinted>2022-11-15T06:35:11Z</cp:lastPrinted>
  <dcterms:modified xsi:type="dcterms:W3CDTF">2024-10-11T09:18:17Z</dcterms:modified>
</cp:coreProperties>
</file>